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1"/>
  </p:notesMasterIdLst>
  <p:handoutMasterIdLst>
    <p:handoutMasterId r:id="rId22"/>
  </p:handoutMasterIdLst>
  <p:sldIdLst>
    <p:sldId id="595" r:id="rId2"/>
    <p:sldId id="601" r:id="rId3"/>
    <p:sldId id="602" r:id="rId4"/>
    <p:sldId id="610" r:id="rId5"/>
    <p:sldId id="611" r:id="rId6"/>
    <p:sldId id="605" r:id="rId7"/>
    <p:sldId id="608" r:id="rId8"/>
    <p:sldId id="612" r:id="rId9"/>
    <p:sldId id="613" r:id="rId10"/>
    <p:sldId id="604" r:id="rId11"/>
    <p:sldId id="600" r:id="rId12"/>
    <p:sldId id="603" r:id="rId13"/>
    <p:sldId id="606" r:id="rId14"/>
    <p:sldId id="614" r:id="rId15"/>
    <p:sldId id="615" r:id="rId16"/>
    <p:sldId id="607" r:id="rId17"/>
    <p:sldId id="609" r:id="rId18"/>
    <p:sldId id="616" r:id="rId19"/>
    <p:sldId id="617" r:id="rId20"/>
  </p:sldIdLst>
  <p:sldSz cx="9144000" cy="6858000" type="screen4x3"/>
  <p:notesSz cx="7302500" cy="9586913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50C"/>
    <a:srgbClr val="FAF137"/>
    <a:srgbClr val="FA6548"/>
    <a:srgbClr val="448CAD"/>
    <a:srgbClr val="FFA45B"/>
    <a:srgbClr val="65948A"/>
    <a:srgbClr val="A81D5B"/>
    <a:srgbClr val="C0CD7F"/>
    <a:srgbClr val="D6E9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2" autoAdjust="0"/>
    <p:restoredTop sz="96327" autoAdjust="0"/>
  </p:normalViewPr>
  <p:slideViewPr>
    <p:cSldViewPr snapToObjects="1">
      <p:cViewPr>
        <p:scale>
          <a:sx n="150" d="100"/>
          <a:sy n="150" d="100"/>
        </p:scale>
        <p:origin x="212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47:40.28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 0,'28'0,"-4"0,-17 0,0 0,7 0,-6 0,7 0,-7 0,2 0,1 0,-2 0,3 0,-3 0,2 0,0 0,-1 0,2 0,-2 0,0 0,1 0,-1 0,0 1,2 0,-4 1,4 0,-3-1,2-1,0 0,-1 0,1 1,0 0,-2 1,1-1,0 0,1-3,-2-2,-7 22,1-14,-7 18,4-15,0-3,0 13,0-10,0 5,0 0,0-6,0 9,0-5,0-1,0 6,0-8,0 7,0-6,0 2,1 2,0-5,0 6,1-3,-2-1,3 4,-2-4,1 2,-1-1,0 0,0 2,0-3,0 5,0-6,-1 3,0 0,0-1,0 3,0-4,0 2,0 0,0 1,0-1,0 1,0-3,0 5,0-6,0 3,0 0,0-3,0 8,0-7,-1 4,-1-3,0 0,1 1,-1 2,0-5,0 3,0 0,1-3,-1 7,1-5,0 3,0-3,0 1,0-1,0 1,0 0,1 0,-1 1,0-1,0 2,1 0,-1 0,1 1,0-1,0 0,0 0,-1 0,0 1,0-2,0-1,1 0,0-1,0 1,0 0,0 0,0-1,0 1,0-1,0 2,0-3,0 1,0 3,0-3,0 2,0 0,0-4,0 6,0-5,0 3,0-2,0-1,0 3,0-3,1 3,0-3,2 2,2-2,-1 0,2 0,-4 0,-18-3,10-1,-13-5,12 0,1-1,-8-2,5 2,-3-1,2 2,1 0,-3 0,1 0,0 0,0 0,2 0,-3 0,0 0,3 0,-5 0,7 2,-6-2,3 2,0-1,-1 0,1 0,-3 1,5-2,-5 2,3-2,0 1,-3 0,4 0,-1-1,0 0,0 0,-1 0,1 0,4-14,1 7,5-12,0 10,0-1,0 0,0 0,0-2,1 2,0-1,0 2,-1-2,0-1,0 1,0-3,0 6,0-5,0 5,0-2,0-3,0 4,0-3,0 2,0-1,0 1,0-1,0 1,0 0,0-1,0 1,0-1,0 1,0-1,0-1,0 3,0-5,0 6,0-5,0 5,0-5,0 2,0 2,0-2,0 1,0-1,0 1,0-4,0 6,0-5,0 4,0-3,0 0,0 1,0 1,0-2,0 3,0-5,0 7,0-5,0 0,0 2,0-4,0 4,0 1,0-6,0 3,-2-3,1 5,0 0,0-2,0 1,0-1,1 3,0-4,0 4,0-3,0 0,0 3,0-4,0 3,0 0,0-1,0 1,0-2,1 1,1 0,1 1,6 1,-1 5,5-1,-1 4,3-1,3-1,1 0,-1 0,-3 1,-3 0,-3 2,3 0,-3 1,3 3,-3 3,0 5,-2 5,0 4,-1 1,-1 2,0 1,-1-2,-1 0,0-2,-1-1,0 0,0 3,1 2,0 2,1 2,-1-1,-1 2,-1 0,-1-2,0-2,0-4,0 0,0-1,0 1,0-1,0 0,0-1,-1-1,0 0,-2 0,-1 0,0-2,-2-2,0-2,1-4,-5-4,-4-4,-1-5,-3-4,4-7,0-5,3-4,2-2,4 0,2 2,2 3,1 3,0 0,0 1,0-2,0 0,0 0,0-1,0-1,1 0,1 0,2 3,0 3,-1 4,0 1,0 0,-1 1,-1-3,-1 1,0-2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21" Type="http://schemas.openxmlformats.org/officeDocument/2006/relationships/image" Target="../media/image24.png"/><Relationship Id="rId34" Type="http://schemas.openxmlformats.org/officeDocument/2006/relationships/customXml" Target="../ink/ink25.xml"/><Relationship Id="rId7" Type="http://schemas.openxmlformats.org/officeDocument/2006/relationships/image" Target="../media/image17.png"/><Relationship Id="rId12" Type="http://schemas.openxmlformats.org/officeDocument/2006/relationships/customXml" Target="../ink/ink14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9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customXml" Target="../ink/ink13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7.png"/><Relationship Id="rId30" Type="http://schemas.openxmlformats.org/officeDocument/2006/relationships/customXml" Target="../ink/ink23.xml"/><Relationship Id="rId35" Type="http://schemas.openxmlformats.org/officeDocument/2006/relationships/image" Target="../media/image31.png"/><Relationship Id="rId8" Type="http://schemas.openxmlformats.org/officeDocument/2006/relationships/customXml" Target="../ink/ink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C2DD9C83-2E3A-F93E-9A76-1EA9BCB3DF03}"/>
              </a:ext>
            </a:extLst>
          </p:cNvPr>
          <p:cNvSpPr/>
          <p:nvPr/>
        </p:nvSpPr>
        <p:spPr>
          <a:xfrm>
            <a:off x="3281600" y="4290649"/>
            <a:ext cx="598665" cy="583137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9F4BD96-18A6-CDEB-5398-C2378A78EC71}"/>
              </a:ext>
            </a:extLst>
          </p:cNvPr>
          <p:cNvSpPr txBox="1"/>
          <p:nvPr/>
        </p:nvSpPr>
        <p:spPr bwMode="auto">
          <a:xfrm>
            <a:off x="2674392" y="4572708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4      1     5     4      6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9DD09F5-7C2E-7B06-CF5C-090BB18CCFC9}"/>
              </a:ext>
            </a:extLst>
          </p:cNvPr>
          <p:cNvSpPr/>
          <p:nvPr/>
        </p:nvSpPr>
        <p:spPr>
          <a:xfrm>
            <a:off x="5117034" y="3370919"/>
            <a:ext cx="1529307" cy="1529996"/>
          </a:xfrm>
          <a:prstGeom prst="rect">
            <a:avLst/>
          </a:prstGeom>
          <a:solidFill>
            <a:srgbClr val="69F50C">
              <a:alpha val="47451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EC881BE-E2C2-DC13-F59F-98E013AFED15}"/>
              </a:ext>
            </a:extLst>
          </p:cNvPr>
          <p:cNvSpPr/>
          <p:nvPr/>
        </p:nvSpPr>
        <p:spPr>
          <a:xfrm>
            <a:off x="5125471" y="3375137"/>
            <a:ext cx="1514000" cy="907452"/>
          </a:xfrm>
          <a:prstGeom prst="rect">
            <a:avLst/>
          </a:prstGeom>
          <a:solidFill>
            <a:srgbClr val="FA6548">
              <a:alpha val="29804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947821-D701-F2FD-5888-AF295ED0335A}"/>
              </a:ext>
            </a:extLst>
          </p:cNvPr>
          <p:cNvSpPr/>
          <p:nvPr/>
        </p:nvSpPr>
        <p:spPr>
          <a:xfrm>
            <a:off x="5118324" y="3372631"/>
            <a:ext cx="914445" cy="1521911"/>
          </a:xfrm>
          <a:prstGeom prst="rect">
            <a:avLst/>
          </a:prstGeom>
          <a:solidFill>
            <a:srgbClr val="448CAD">
              <a:alpha val="30168"/>
            </a:srgbClr>
          </a:solidFill>
          <a:ln w="19050">
            <a:solidFill>
              <a:srgbClr val="65948A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7594E6F-E965-97B6-586C-0ED9639210C3}"/>
              </a:ext>
            </a:extLst>
          </p:cNvPr>
          <p:cNvSpPr txBox="1"/>
          <p:nvPr/>
        </p:nvSpPr>
        <p:spPr bwMode="auto">
          <a:xfrm>
            <a:off x="5125470" y="4582299"/>
            <a:ext cx="189552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0     10   20   31   46   59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58FEB78-D428-CAF7-6257-E606441B6B07}"/>
              </a:ext>
            </a:extLst>
          </p:cNvPr>
          <p:cNvSpPr txBox="1"/>
          <p:nvPr/>
        </p:nvSpPr>
        <p:spPr bwMode="auto">
          <a:xfrm>
            <a:off x="5120684" y="3371143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0      0     0     0      0     0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Integral images are a technique to calculate the sum of pixel intensities within a rectangular region of an image</a:t>
            </a:r>
          </a:p>
          <a:p>
            <a:r>
              <a:rPr lang="en-US" sz="1600" dirty="0"/>
              <a:t>Creation: Each pixel in an integral image contains the sum of all pixel intensities above and to the left of it, including itself. This process starts in the top-left corner and is repeated recursively.</a:t>
            </a:r>
          </a:p>
          <a:p>
            <a:r>
              <a:rPr lang="en-US" sz="1600" dirty="0"/>
              <a:t>Example: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5AFCF0-687E-2960-11BB-5C39F1F79756}"/>
              </a:ext>
            </a:extLst>
          </p:cNvPr>
          <p:cNvSpPr/>
          <p:nvPr/>
        </p:nvSpPr>
        <p:spPr>
          <a:xfrm>
            <a:off x="26670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95208EC-238C-F2AE-0425-194DD8986B4B}"/>
              </a:ext>
            </a:extLst>
          </p:cNvPr>
          <p:cNvSpPr/>
          <p:nvPr/>
        </p:nvSpPr>
        <p:spPr>
          <a:xfrm>
            <a:off x="29718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C67146-7986-134C-06E9-C59F6EAB02E6}"/>
              </a:ext>
            </a:extLst>
          </p:cNvPr>
          <p:cNvSpPr/>
          <p:nvPr/>
        </p:nvSpPr>
        <p:spPr>
          <a:xfrm>
            <a:off x="32766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DE99AA-9A42-8FEC-D585-3F2EAB1C4691}"/>
              </a:ext>
            </a:extLst>
          </p:cNvPr>
          <p:cNvSpPr/>
          <p:nvPr/>
        </p:nvSpPr>
        <p:spPr>
          <a:xfrm>
            <a:off x="35814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3182927-E78B-29DD-80A5-8DEF62CD6F89}"/>
              </a:ext>
            </a:extLst>
          </p:cNvPr>
          <p:cNvSpPr/>
          <p:nvPr/>
        </p:nvSpPr>
        <p:spPr>
          <a:xfrm>
            <a:off x="3886200" y="36722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16F7F6F-F60B-9229-A737-196AFF801A08}"/>
              </a:ext>
            </a:extLst>
          </p:cNvPr>
          <p:cNvSpPr/>
          <p:nvPr/>
        </p:nvSpPr>
        <p:spPr>
          <a:xfrm>
            <a:off x="26670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04590EC-008A-EBFD-EBF4-BFC1CA9C9176}"/>
              </a:ext>
            </a:extLst>
          </p:cNvPr>
          <p:cNvSpPr/>
          <p:nvPr/>
        </p:nvSpPr>
        <p:spPr>
          <a:xfrm>
            <a:off x="29718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F554BF-1DDB-3DA0-5B0B-670EA1405837}"/>
              </a:ext>
            </a:extLst>
          </p:cNvPr>
          <p:cNvSpPr/>
          <p:nvPr/>
        </p:nvSpPr>
        <p:spPr>
          <a:xfrm>
            <a:off x="32766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BEB108-8634-989B-D06B-40D37C2E195C}"/>
              </a:ext>
            </a:extLst>
          </p:cNvPr>
          <p:cNvSpPr/>
          <p:nvPr/>
        </p:nvSpPr>
        <p:spPr>
          <a:xfrm>
            <a:off x="35814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AABF850-F278-9C6B-0AAD-D9A8FE104159}"/>
              </a:ext>
            </a:extLst>
          </p:cNvPr>
          <p:cNvSpPr/>
          <p:nvPr/>
        </p:nvSpPr>
        <p:spPr>
          <a:xfrm>
            <a:off x="3886200" y="39770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2E02A4-698D-A75E-69D7-9CA5014F85F8}"/>
              </a:ext>
            </a:extLst>
          </p:cNvPr>
          <p:cNvSpPr/>
          <p:nvPr/>
        </p:nvSpPr>
        <p:spPr>
          <a:xfrm>
            <a:off x="26670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9B0A728-2ED4-AD7C-DA0F-F8E2A0057000}"/>
              </a:ext>
            </a:extLst>
          </p:cNvPr>
          <p:cNvSpPr/>
          <p:nvPr/>
        </p:nvSpPr>
        <p:spPr>
          <a:xfrm>
            <a:off x="29718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A9282AE-45DA-F786-3405-BCD39116C65F}"/>
              </a:ext>
            </a:extLst>
          </p:cNvPr>
          <p:cNvSpPr/>
          <p:nvPr/>
        </p:nvSpPr>
        <p:spPr>
          <a:xfrm>
            <a:off x="32766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0321532-886F-BB04-7170-46105B6C861F}"/>
              </a:ext>
            </a:extLst>
          </p:cNvPr>
          <p:cNvSpPr/>
          <p:nvPr/>
        </p:nvSpPr>
        <p:spPr>
          <a:xfrm>
            <a:off x="35814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EF533AF-123B-6D29-7E7C-36E24DA69CC5}"/>
              </a:ext>
            </a:extLst>
          </p:cNvPr>
          <p:cNvSpPr/>
          <p:nvPr/>
        </p:nvSpPr>
        <p:spPr>
          <a:xfrm>
            <a:off x="3886200" y="42818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B9323E2-1EA6-3BE5-FED5-13A263706214}"/>
              </a:ext>
            </a:extLst>
          </p:cNvPr>
          <p:cNvSpPr/>
          <p:nvPr/>
        </p:nvSpPr>
        <p:spPr>
          <a:xfrm>
            <a:off x="26670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57CD390-3AC9-8CA4-F66E-0DFA6856C944}"/>
              </a:ext>
            </a:extLst>
          </p:cNvPr>
          <p:cNvSpPr/>
          <p:nvPr/>
        </p:nvSpPr>
        <p:spPr>
          <a:xfrm>
            <a:off x="29718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C5D89DE-78CA-8D5E-1096-D48C4284E1A5}"/>
              </a:ext>
            </a:extLst>
          </p:cNvPr>
          <p:cNvSpPr/>
          <p:nvPr/>
        </p:nvSpPr>
        <p:spPr>
          <a:xfrm>
            <a:off x="32766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5B073D-29ED-97A1-6B2C-60B2D30C76B8}"/>
              </a:ext>
            </a:extLst>
          </p:cNvPr>
          <p:cNvSpPr/>
          <p:nvPr/>
        </p:nvSpPr>
        <p:spPr>
          <a:xfrm>
            <a:off x="35814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B1F33C9-EE9A-F2B3-A2B6-989955269301}"/>
              </a:ext>
            </a:extLst>
          </p:cNvPr>
          <p:cNvSpPr/>
          <p:nvPr/>
        </p:nvSpPr>
        <p:spPr>
          <a:xfrm>
            <a:off x="3886200" y="45866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8C48384-DA7A-9C20-2183-3FB9B7316163}"/>
              </a:ext>
            </a:extLst>
          </p:cNvPr>
          <p:cNvSpPr/>
          <p:nvPr/>
        </p:nvSpPr>
        <p:spPr>
          <a:xfrm>
            <a:off x="26670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F46A637-6564-9EFA-521E-C75A60F4A4C6}"/>
              </a:ext>
            </a:extLst>
          </p:cNvPr>
          <p:cNvSpPr/>
          <p:nvPr/>
        </p:nvSpPr>
        <p:spPr>
          <a:xfrm>
            <a:off x="29718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38A1876-5D50-742E-FC5D-D399C37F6C83}"/>
              </a:ext>
            </a:extLst>
          </p:cNvPr>
          <p:cNvSpPr/>
          <p:nvPr/>
        </p:nvSpPr>
        <p:spPr>
          <a:xfrm>
            <a:off x="32766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477A8E5-B7E4-0B6B-769A-C958D3B69857}"/>
              </a:ext>
            </a:extLst>
          </p:cNvPr>
          <p:cNvSpPr/>
          <p:nvPr/>
        </p:nvSpPr>
        <p:spPr>
          <a:xfrm>
            <a:off x="35814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D60C1E6-8341-6609-0B35-A0C176ED3AB7}"/>
              </a:ext>
            </a:extLst>
          </p:cNvPr>
          <p:cNvSpPr/>
          <p:nvPr/>
        </p:nvSpPr>
        <p:spPr>
          <a:xfrm>
            <a:off x="3886200" y="489144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6F7115D-C01F-3476-39EB-80B99AEF4DE1}"/>
              </a:ext>
            </a:extLst>
          </p:cNvPr>
          <p:cNvSpPr txBox="1"/>
          <p:nvPr/>
        </p:nvSpPr>
        <p:spPr bwMode="auto">
          <a:xfrm>
            <a:off x="2668042" y="3670757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1      2     2     4      1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92B99EB-DDBC-E96E-DF53-D3606C3CD689}"/>
              </a:ext>
            </a:extLst>
          </p:cNvPr>
          <p:cNvSpPr txBox="1"/>
          <p:nvPr/>
        </p:nvSpPr>
        <p:spPr bwMode="auto">
          <a:xfrm>
            <a:off x="2668042" y="3971835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3      4     1     5      2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846853D-0BDF-30D4-34CC-2E49CEB6871F}"/>
              </a:ext>
            </a:extLst>
          </p:cNvPr>
          <p:cNvSpPr txBox="1"/>
          <p:nvPr/>
        </p:nvSpPr>
        <p:spPr bwMode="auto">
          <a:xfrm>
            <a:off x="2668042" y="4283334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2      3     3     2      4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21006EB-53A9-8E72-FE65-645898BCDA36}"/>
              </a:ext>
            </a:extLst>
          </p:cNvPr>
          <p:cNvSpPr txBox="1"/>
          <p:nvPr/>
        </p:nvSpPr>
        <p:spPr bwMode="auto">
          <a:xfrm>
            <a:off x="2665957" y="4886979"/>
            <a:ext cx="1826715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6      3     2     1      3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DF13A8C7-4725-1AD8-292A-0D675127F052}"/>
              </a:ext>
            </a:extLst>
          </p:cNvPr>
          <p:cNvSpPr/>
          <p:nvPr/>
        </p:nvSpPr>
        <p:spPr>
          <a:xfrm>
            <a:off x="54239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B9D0A27-7971-FD8B-7D2D-E31DF9D95EDC}"/>
              </a:ext>
            </a:extLst>
          </p:cNvPr>
          <p:cNvSpPr/>
          <p:nvPr/>
        </p:nvSpPr>
        <p:spPr>
          <a:xfrm>
            <a:off x="57287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5FCBEE2-635D-533D-569B-5C345B90AABC}"/>
              </a:ext>
            </a:extLst>
          </p:cNvPr>
          <p:cNvSpPr/>
          <p:nvPr/>
        </p:nvSpPr>
        <p:spPr>
          <a:xfrm>
            <a:off x="60335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00B3D7F-A075-7336-63C0-01A51AE3AB0B}"/>
              </a:ext>
            </a:extLst>
          </p:cNvPr>
          <p:cNvSpPr/>
          <p:nvPr/>
        </p:nvSpPr>
        <p:spPr>
          <a:xfrm>
            <a:off x="63383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56775EDC-16F6-786B-AACE-E77C72372D71}"/>
              </a:ext>
            </a:extLst>
          </p:cNvPr>
          <p:cNvSpPr/>
          <p:nvPr/>
        </p:nvSpPr>
        <p:spPr>
          <a:xfrm>
            <a:off x="6643120" y="36775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D5F0F20-6967-7A2B-C3F4-68B5CF1F50FF}"/>
              </a:ext>
            </a:extLst>
          </p:cNvPr>
          <p:cNvSpPr/>
          <p:nvPr/>
        </p:nvSpPr>
        <p:spPr>
          <a:xfrm>
            <a:off x="54239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3913BD4D-981D-94C0-824E-2C763A5084C7}"/>
              </a:ext>
            </a:extLst>
          </p:cNvPr>
          <p:cNvSpPr/>
          <p:nvPr/>
        </p:nvSpPr>
        <p:spPr>
          <a:xfrm>
            <a:off x="57287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922CDE9-534F-8BC5-2110-94BB0417D2B2}"/>
              </a:ext>
            </a:extLst>
          </p:cNvPr>
          <p:cNvSpPr/>
          <p:nvPr/>
        </p:nvSpPr>
        <p:spPr>
          <a:xfrm>
            <a:off x="60335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95D927FF-E255-EB2D-F0FF-B4F9DC2FA335}"/>
              </a:ext>
            </a:extLst>
          </p:cNvPr>
          <p:cNvSpPr/>
          <p:nvPr/>
        </p:nvSpPr>
        <p:spPr>
          <a:xfrm>
            <a:off x="63383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C5FA38C-F918-FB92-F42A-94887CF5060B}"/>
              </a:ext>
            </a:extLst>
          </p:cNvPr>
          <p:cNvSpPr/>
          <p:nvPr/>
        </p:nvSpPr>
        <p:spPr>
          <a:xfrm>
            <a:off x="6643120" y="39823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C726458-B942-3DCC-0D60-F558A589419E}"/>
              </a:ext>
            </a:extLst>
          </p:cNvPr>
          <p:cNvSpPr/>
          <p:nvPr/>
        </p:nvSpPr>
        <p:spPr>
          <a:xfrm>
            <a:off x="54239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7125D9D-CEA0-F688-E6B1-2257AAC8A6AA}"/>
              </a:ext>
            </a:extLst>
          </p:cNvPr>
          <p:cNvSpPr/>
          <p:nvPr/>
        </p:nvSpPr>
        <p:spPr>
          <a:xfrm>
            <a:off x="57287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24DCF02-03AD-FE75-FED0-B33D5BD4F763}"/>
              </a:ext>
            </a:extLst>
          </p:cNvPr>
          <p:cNvSpPr/>
          <p:nvPr/>
        </p:nvSpPr>
        <p:spPr>
          <a:xfrm>
            <a:off x="60335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3A3C3EE-BD2F-AEA5-6610-D2987CA81552}"/>
              </a:ext>
            </a:extLst>
          </p:cNvPr>
          <p:cNvSpPr/>
          <p:nvPr/>
        </p:nvSpPr>
        <p:spPr>
          <a:xfrm>
            <a:off x="63383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6BAE34C-FD3A-DE2D-3E5D-172DC5C44A6B}"/>
              </a:ext>
            </a:extLst>
          </p:cNvPr>
          <p:cNvSpPr/>
          <p:nvPr/>
        </p:nvSpPr>
        <p:spPr>
          <a:xfrm>
            <a:off x="6643120" y="42871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009B0B2D-CFFE-A041-D72A-611CD4B06540}"/>
              </a:ext>
            </a:extLst>
          </p:cNvPr>
          <p:cNvSpPr/>
          <p:nvPr/>
        </p:nvSpPr>
        <p:spPr>
          <a:xfrm>
            <a:off x="54239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8C0D15A-288B-A785-8604-1226C5906DBF}"/>
              </a:ext>
            </a:extLst>
          </p:cNvPr>
          <p:cNvSpPr/>
          <p:nvPr/>
        </p:nvSpPr>
        <p:spPr>
          <a:xfrm>
            <a:off x="57287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4C04F2E6-1786-68C2-25FC-550D01020867}"/>
              </a:ext>
            </a:extLst>
          </p:cNvPr>
          <p:cNvSpPr/>
          <p:nvPr/>
        </p:nvSpPr>
        <p:spPr>
          <a:xfrm>
            <a:off x="60335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C46F0DE0-3D44-5282-1C95-28FC14A47DF6}"/>
              </a:ext>
            </a:extLst>
          </p:cNvPr>
          <p:cNvSpPr/>
          <p:nvPr/>
        </p:nvSpPr>
        <p:spPr>
          <a:xfrm>
            <a:off x="63383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12475C23-87E0-DA58-8D14-4E001D3BF60C}"/>
              </a:ext>
            </a:extLst>
          </p:cNvPr>
          <p:cNvSpPr/>
          <p:nvPr/>
        </p:nvSpPr>
        <p:spPr>
          <a:xfrm>
            <a:off x="6643120" y="45919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4D65235A-BEB0-BC88-FCE8-BBB9A03FAF91}"/>
              </a:ext>
            </a:extLst>
          </p:cNvPr>
          <p:cNvSpPr/>
          <p:nvPr/>
        </p:nvSpPr>
        <p:spPr>
          <a:xfrm>
            <a:off x="54239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CFA68A5-65B2-E098-30F6-58B77F153191}"/>
              </a:ext>
            </a:extLst>
          </p:cNvPr>
          <p:cNvSpPr/>
          <p:nvPr/>
        </p:nvSpPr>
        <p:spPr>
          <a:xfrm>
            <a:off x="57287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5B580A1-6583-8D83-DEA9-985C0734A8EF}"/>
              </a:ext>
            </a:extLst>
          </p:cNvPr>
          <p:cNvSpPr/>
          <p:nvPr/>
        </p:nvSpPr>
        <p:spPr>
          <a:xfrm>
            <a:off x="60335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BE382A0-D4FE-EAB3-BC2F-FAFF29FDA6CE}"/>
              </a:ext>
            </a:extLst>
          </p:cNvPr>
          <p:cNvSpPr/>
          <p:nvPr/>
        </p:nvSpPr>
        <p:spPr>
          <a:xfrm>
            <a:off x="63383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8CFB433-8809-1F89-3C5D-D66E9268F233}"/>
              </a:ext>
            </a:extLst>
          </p:cNvPr>
          <p:cNvSpPr/>
          <p:nvPr/>
        </p:nvSpPr>
        <p:spPr>
          <a:xfrm>
            <a:off x="6643120" y="4896775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3D649D82-A9B4-0983-46B0-C3013B29888C}"/>
              </a:ext>
            </a:extLst>
          </p:cNvPr>
          <p:cNvSpPr txBox="1"/>
          <p:nvPr/>
        </p:nvSpPr>
        <p:spPr bwMode="auto">
          <a:xfrm>
            <a:off x="5122151" y="3676459"/>
            <a:ext cx="189883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0      1     3     5      9    10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F5E4247-E11D-4904-3E57-D669613DD704}"/>
              </a:ext>
            </a:extLst>
          </p:cNvPr>
          <p:cNvSpPr txBox="1"/>
          <p:nvPr/>
        </p:nvSpPr>
        <p:spPr bwMode="auto">
          <a:xfrm>
            <a:off x="5126146" y="3981751"/>
            <a:ext cx="189484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0      4    10   13   22   25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E7CAD3C-5AE7-FC39-745E-806116EFF4FF}"/>
              </a:ext>
            </a:extLst>
          </p:cNvPr>
          <p:cNvSpPr txBox="1"/>
          <p:nvPr/>
        </p:nvSpPr>
        <p:spPr bwMode="auto">
          <a:xfrm>
            <a:off x="5125470" y="4295158"/>
            <a:ext cx="190812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0      6    15   21   32   39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B948871-CFA7-00BD-C77F-E91C3D247D41}"/>
              </a:ext>
            </a:extLst>
          </p:cNvPr>
          <p:cNvSpPr txBox="1"/>
          <p:nvPr/>
        </p:nvSpPr>
        <p:spPr bwMode="auto">
          <a:xfrm>
            <a:off x="5112861" y="4886979"/>
            <a:ext cx="192073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0     16   29   42   58   74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82C406F-CD63-47D5-AFA1-91B236DBF205}"/>
              </a:ext>
            </a:extLst>
          </p:cNvPr>
          <p:cNvSpPr/>
          <p:nvPr/>
        </p:nvSpPr>
        <p:spPr>
          <a:xfrm>
            <a:off x="5119120" y="36753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8FC6A7DD-14F8-702F-72B7-B51802F6D05E}"/>
              </a:ext>
            </a:extLst>
          </p:cNvPr>
          <p:cNvSpPr/>
          <p:nvPr/>
        </p:nvSpPr>
        <p:spPr>
          <a:xfrm>
            <a:off x="5119120" y="39801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0CC6E72B-FDFC-9685-A780-43015B126453}"/>
              </a:ext>
            </a:extLst>
          </p:cNvPr>
          <p:cNvSpPr/>
          <p:nvPr/>
        </p:nvSpPr>
        <p:spPr>
          <a:xfrm>
            <a:off x="5119120" y="42849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5C18C7FC-26CD-503C-ED70-8B2E92CB1D5C}"/>
              </a:ext>
            </a:extLst>
          </p:cNvPr>
          <p:cNvSpPr/>
          <p:nvPr/>
        </p:nvSpPr>
        <p:spPr>
          <a:xfrm>
            <a:off x="5119120" y="45897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6CF17D74-C45A-808D-8645-3D55160F2E28}"/>
              </a:ext>
            </a:extLst>
          </p:cNvPr>
          <p:cNvSpPr/>
          <p:nvPr/>
        </p:nvSpPr>
        <p:spPr>
          <a:xfrm>
            <a:off x="5119120" y="4894542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7E54D53-4B5D-084E-4164-BA549893D8CF}"/>
              </a:ext>
            </a:extLst>
          </p:cNvPr>
          <p:cNvSpPr/>
          <p:nvPr/>
        </p:nvSpPr>
        <p:spPr>
          <a:xfrm>
            <a:off x="54218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A8671FC9-84A4-550B-3D6D-715820BCADD2}"/>
              </a:ext>
            </a:extLst>
          </p:cNvPr>
          <p:cNvSpPr/>
          <p:nvPr/>
        </p:nvSpPr>
        <p:spPr>
          <a:xfrm>
            <a:off x="57266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EFF08460-50EC-5812-0F43-2D2362B6F3B2}"/>
              </a:ext>
            </a:extLst>
          </p:cNvPr>
          <p:cNvSpPr/>
          <p:nvPr/>
        </p:nvSpPr>
        <p:spPr>
          <a:xfrm>
            <a:off x="60314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94D13956-73B9-AFE3-27E6-166E8B473E45}"/>
              </a:ext>
            </a:extLst>
          </p:cNvPr>
          <p:cNvSpPr/>
          <p:nvPr/>
        </p:nvSpPr>
        <p:spPr>
          <a:xfrm>
            <a:off x="63362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701FF2D4-AF4F-E170-A23F-B069B609A64E}"/>
              </a:ext>
            </a:extLst>
          </p:cNvPr>
          <p:cNvSpPr/>
          <p:nvPr/>
        </p:nvSpPr>
        <p:spPr>
          <a:xfrm>
            <a:off x="6641035" y="3372631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32586523-DA06-F3D6-ECB7-BC9B621A7FE7}"/>
              </a:ext>
            </a:extLst>
          </p:cNvPr>
          <p:cNvSpPr/>
          <p:nvPr/>
        </p:nvSpPr>
        <p:spPr>
          <a:xfrm>
            <a:off x="5117035" y="3370398"/>
            <a:ext cx="304800" cy="304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987A6986-2938-0F7D-0182-1669D3145232}"/>
              </a:ext>
            </a:extLst>
          </p:cNvPr>
          <p:cNvSpPr/>
          <p:nvPr/>
        </p:nvSpPr>
        <p:spPr>
          <a:xfrm>
            <a:off x="6334807" y="3985497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A4BDDF0C-9E65-FA2A-21C6-234CC8572FE4}"/>
              </a:ext>
            </a:extLst>
          </p:cNvPr>
          <p:cNvSpPr/>
          <p:nvPr/>
        </p:nvSpPr>
        <p:spPr>
          <a:xfrm>
            <a:off x="5731142" y="3980476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F169E06B-A27B-E014-556A-111D798F965D}"/>
              </a:ext>
            </a:extLst>
          </p:cNvPr>
          <p:cNvSpPr/>
          <p:nvPr/>
        </p:nvSpPr>
        <p:spPr>
          <a:xfrm>
            <a:off x="6343627" y="4592548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AA222B23-15B2-EE49-36FA-8B37128746F0}"/>
              </a:ext>
            </a:extLst>
          </p:cNvPr>
          <p:cNvSpPr/>
          <p:nvPr/>
        </p:nvSpPr>
        <p:spPr>
          <a:xfrm>
            <a:off x="5727386" y="4584412"/>
            <a:ext cx="304800" cy="304800"/>
          </a:xfrm>
          <a:prstGeom prst="rect">
            <a:avLst/>
          </a:prstGeom>
          <a:noFill/>
          <a:ln w="1905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9D3C07CC-C04B-65F4-8DDF-8DCE0E3185DF}"/>
              </a:ext>
            </a:extLst>
          </p:cNvPr>
          <p:cNvSpPr txBox="1"/>
          <p:nvPr/>
        </p:nvSpPr>
        <p:spPr bwMode="auto">
          <a:xfrm>
            <a:off x="2558935" y="3196680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DA12CF9-2590-A92D-5CE4-72147BDDB45D}"/>
              </a:ext>
            </a:extLst>
          </p:cNvPr>
          <p:cNvSpPr txBox="1"/>
          <p:nvPr/>
        </p:nvSpPr>
        <p:spPr bwMode="auto">
          <a:xfrm>
            <a:off x="4987271" y="2922438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integral image:</a:t>
            </a:r>
          </a:p>
        </p:txBody>
      </p: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72575E6D-FF07-747B-4196-F1E8EADEFD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14235" y="4900915"/>
            <a:ext cx="552542" cy="824264"/>
          </a:xfrm>
          <a:prstGeom prst="straightConnector1">
            <a:avLst/>
          </a:prstGeom>
          <a:noFill/>
          <a:ln w="2222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114" name="Rechteck 113">
            <a:extLst>
              <a:ext uri="{FF2B5EF4-FFF2-40B4-BE49-F238E27FC236}">
                <a16:creationId xmlns:a16="http://schemas.microsoft.com/office/drawing/2014/main" id="{30808AD8-636C-690C-5112-022977034EA9}"/>
              </a:ext>
            </a:extLst>
          </p:cNvPr>
          <p:cNvSpPr/>
          <p:nvPr/>
        </p:nvSpPr>
        <p:spPr>
          <a:xfrm>
            <a:off x="3274671" y="4284821"/>
            <a:ext cx="606221" cy="602157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C397D7C-F0A6-9587-2E5A-FA154DE68F0A}"/>
              </a:ext>
            </a:extLst>
          </p:cNvPr>
          <p:cNvSpPr txBox="1"/>
          <p:nvPr/>
        </p:nvSpPr>
        <p:spPr bwMode="auto">
          <a:xfrm>
            <a:off x="4191000" y="5725179"/>
            <a:ext cx="2066656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To calculate this area, do:</a:t>
            </a:r>
          </a:p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46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20</a:t>
            </a:r>
            <a:r>
              <a:rPr lang="en-US" sz="1400" dirty="0">
                <a:latin typeface="+mn-lt"/>
              </a:rPr>
              <a:t> –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22</a:t>
            </a:r>
            <a:r>
              <a:rPr lang="en-US" sz="1400" dirty="0">
                <a:latin typeface="+mn-lt"/>
              </a:rPr>
              <a:t> +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10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0257" y="764499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14:cNvPr>
              <p14:cNvContentPartPr/>
              <p14:nvPr/>
            </p14:nvContentPartPr>
            <p14:xfrm>
              <a:off x="6997060" y="1834436"/>
              <a:ext cx="152640" cy="44748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F51E029F-2AFC-E32F-1F2E-3DBCD0BC5F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1420" y="1762436"/>
                <a:ext cx="224280" cy="59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52681" y="1418597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939857" y="1167995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3/3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applied if the overlap of the block in the output image can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40130367-4010-AF34-8828-B7F0F5052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6865420" cy="48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9" name="Grafik 8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371850-B375-B4D0-F3F8-001125BDC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427193" cy="45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0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Runtime</a:t>
            </a:r>
          </a:p>
        </p:txBody>
      </p:sp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FC1F2399-8972-9460-06DC-7DFC7E1A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72524"/>
            <a:ext cx="6858000" cy="48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90526"/>
          </a:xfrm>
        </p:spPr>
        <p:txBody>
          <a:bodyPr/>
          <a:lstStyle/>
          <a:p>
            <a:r>
              <a:rPr lang="en-US" sz="1600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3962400" y="2025692"/>
            <a:ext cx="1404000" cy="1403308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3858819" y="1222412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matrix: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4004799" y="2133601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5400000" flipH="1">
            <a:off x="4190100" y="1639091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4004799" y="1560966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16 values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979478" y="1600200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978815" y="1600200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1337914" y="1600200"/>
            <a:ext cx="540000" cy="5400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849735" y="1192798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D14C554-4DF9-70A4-8448-48A8D44FE88C}"/>
              </a:ext>
            </a:extLst>
          </p:cNvPr>
          <p:cNvSpPr/>
          <p:nvPr/>
        </p:nvSpPr>
        <p:spPr>
          <a:xfrm>
            <a:off x="6111233" y="2025692"/>
            <a:ext cx="1828800" cy="1828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6111233" y="2025692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6153632" y="2025692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6196031" y="2027517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6342943" y="2104032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6569611" y="2025692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6615139" y="2025692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5400000" flipH="1">
            <a:off x="6347414" y="1500518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070D2386-05C4-3485-ED85-2AF4A347248F}"/>
              </a:ext>
            </a:extLst>
          </p:cNvPr>
          <p:cNvCxnSpPr>
            <a:cxnSpLocks/>
            <a:stCxn id="48" idx="3"/>
          </p:cNvCxnSpPr>
          <p:nvPr/>
        </p:nvCxnSpPr>
        <p:spPr bwMode="auto">
          <a:xfrm flipV="1">
            <a:off x="4919199" y="1531352"/>
            <a:ext cx="795801" cy="183503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1694FEC4-8905-10EF-584C-86E298B3D965}"/>
              </a:ext>
            </a:extLst>
          </p:cNvPr>
          <p:cNvCxnSpPr>
            <a:cxnSpLocks/>
          </p:cNvCxnSpPr>
          <p:nvPr/>
        </p:nvCxnSpPr>
        <p:spPr bwMode="auto">
          <a:xfrm>
            <a:off x="5711221" y="1529527"/>
            <a:ext cx="578639" cy="135964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0" name="Dreieck 79">
            <a:extLst>
              <a:ext uri="{FF2B5EF4-FFF2-40B4-BE49-F238E27FC236}">
                <a16:creationId xmlns:a16="http://schemas.microsoft.com/office/drawing/2014/main" id="{7258FEDD-70EE-A53F-26FF-9574AB511203}"/>
              </a:ext>
            </a:extLst>
          </p:cNvPr>
          <p:cNvSpPr/>
          <p:nvPr/>
        </p:nvSpPr>
        <p:spPr>
          <a:xfrm rot="6381048">
            <a:off x="6262166" y="1642680"/>
            <a:ext cx="107096" cy="80609"/>
          </a:xfrm>
          <a:prstGeom prst="triangle">
            <a:avLst/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6320813" y="1478710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6073313" y="1145609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28B55ACC-FB1A-BE6B-32DB-D4F9F980EE69}"/>
              </a:ext>
            </a:extLst>
          </p:cNvPr>
          <p:cNvCxnSpPr>
            <a:cxnSpLocks/>
          </p:cNvCxnSpPr>
          <p:nvPr/>
        </p:nvCxnSpPr>
        <p:spPr bwMode="auto">
          <a:xfrm flipV="1">
            <a:off x="4724400" y="2565692"/>
            <a:ext cx="1384722" cy="1777708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724400" y="4419600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F6F11572-3170-4680-7A13-3419958F50C8}"/>
              </a:ext>
            </a:extLst>
          </p:cNvPr>
          <p:cNvCxnSpPr>
            <a:cxnSpLocks/>
            <a:endCxn id="65" idx="2"/>
          </p:cNvCxnSpPr>
          <p:nvPr/>
        </p:nvCxnSpPr>
        <p:spPr bwMode="auto">
          <a:xfrm flipV="1">
            <a:off x="5458063" y="2567517"/>
            <a:ext cx="843951" cy="1775883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F8D140FA-E969-E6F7-80A2-701D4158BE8A}"/>
              </a:ext>
            </a:extLst>
          </p:cNvPr>
          <p:cNvSpPr txBox="1"/>
          <p:nvPr/>
        </p:nvSpPr>
        <p:spPr bwMode="auto">
          <a:xfrm>
            <a:off x="5805396" y="4914293"/>
            <a:ext cx="441146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. . .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058B6CE4-E8FF-7693-8378-8297D5386D3E}"/>
              </a:ext>
            </a:extLst>
          </p:cNvPr>
          <p:cNvSpPr/>
          <p:nvPr/>
        </p:nvSpPr>
        <p:spPr>
          <a:xfrm>
            <a:off x="6523208" y="4419600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F9FC72B8-4C98-17FB-DEE7-28BB600DD2C1}"/>
              </a:ext>
            </a:extLst>
          </p:cNvPr>
          <p:cNvSpPr txBox="1"/>
          <p:nvPr/>
        </p:nvSpPr>
        <p:spPr bwMode="auto">
          <a:xfrm>
            <a:off x="5518016" y="4815335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E4CA5734-2894-9FF1-E4B4-E5D01FC48C8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99396" y="2565692"/>
            <a:ext cx="70215" cy="1824151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3714F073-8FE7-3393-75F5-495FD8647A9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793200" y="2565692"/>
            <a:ext cx="461560" cy="1777708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754400" y="4495800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6569611" y="4495800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162992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A10768D-7F34-22E1-8D68-4CC7482158F0}"/>
              </a:ext>
            </a:extLst>
          </p:cNvPr>
          <p:cNvCxnSpPr>
            <a:cxnSpLocks/>
          </p:cNvCxnSpPr>
          <p:nvPr/>
        </p:nvCxnSpPr>
        <p:spPr bwMode="auto">
          <a:xfrm>
            <a:off x="1659920" y="4466043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5DFD1A15-4F86-2997-1BE9-018D1043B67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35803" y="2140200"/>
            <a:ext cx="274412" cy="2203200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8406AFD1-DAD9-4472-9229-DA4DF353650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08400" y="2142000"/>
            <a:ext cx="846648" cy="2201400"/>
          </a:xfrm>
          <a:prstGeom prst="line">
            <a:avLst/>
          </a:prstGeom>
          <a:noFill/>
          <a:ln w="1905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BDD465BD-0439-5B63-CBE2-C0CEBD9C91CF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3804" y="4154890"/>
            <a:ext cx="1985553" cy="234953"/>
          </a:xfrm>
          <a:prstGeom prst="lin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C998DCD3-58DB-C2ED-00E1-6D43957BBE52}"/>
              </a:ext>
            </a:extLst>
          </p:cNvPr>
          <p:cNvCxnSpPr>
            <a:cxnSpLocks/>
          </p:cNvCxnSpPr>
          <p:nvPr/>
        </p:nvCxnSpPr>
        <p:spPr bwMode="auto">
          <a:xfrm>
            <a:off x="3819357" y="4154890"/>
            <a:ext cx="953433" cy="264710"/>
          </a:xfrm>
          <a:prstGeom prst="lin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0D1D590C-5EDD-4D16-F80E-56806E8E3530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0221" y="3773468"/>
            <a:ext cx="2583271" cy="608032"/>
          </a:xfrm>
          <a:prstGeom prst="lin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7615EC46-172C-3E6B-328C-C8E349287F01}"/>
              </a:ext>
            </a:extLst>
          </p:cNvPr>
          <p:cNvCxnSpPr>
            <a:cxnSpLocks/>
          </p:cNvCxnSpPr>
          <p:nvPr/>
        </p:nvCxnSpPr>
        <p:spPr bwMode="auto">
          <a:xfrm>
            <a:off x="4350081" y="3773468"/>
            <a:ext cx="2265058" cy="646132"/>
          </a:xfrm>
          <a:prstGeom prst="line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6590070" y="4531236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6707011" y="4785578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7506460" y="4831745"/>
            <a:ext cx="1084369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ints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CA27428-F535-4B93-2A7F-106F90AE5176}"/>
              </a:ext>
            </a:extLst>
          </p:cNvPr>
          <p:cNvSpPr txBox="1"/>
          <p:nvPr/>
        </p:nvSpPr>
        <p:spPr bwMode="auto">
          <a:xfrm rot="20732848">
            <a:off x="3079126" y="3699934"/>
            <a:ext cx="914400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compute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6A6E4129-B5B1-5A36-6173-5FC798ABDC0B}"/>
              </a:ext>
            </a:extLst>
          </p:cNvPr>
          <p:cNvSpPr txBox="1"/>
          <p:nvPr/>
        </p:nvSpPr>
        <p:spPr bwMode="auto">
          <a:xfrm rot="21126109">
            <a:off x="3155625" y="3931407"/>
            <a:ext cx="914400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45059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3" name="Grafik 1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E2A172A7-8397-41D0-E3E4-956B5CE49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35340"/>
            <a:ext cx="6934200" cy="49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5" name="Grafik 1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A87261B-6D12-5542-A859-43803018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66521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2C1ED0EE-BCE1-820A-F8A7-44434419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3806"/>
            <a:ext cx="6934200" cy="49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741" y="328243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6" name="Grafik 5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08AE0A13-9783-D4E1-72DA-DF78CF87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6400800" cy="46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3" name="Grafik 2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991F9F6-8720-7C38-69C1-F160A486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400800" cy="4616855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87DCE4-F7BD-239B-36F6-C9D2FD6BD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6400800" cy="45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Impl</a:t>
            </a:r>
            <a:r>
              <a:rPr lang="en-US" dirty="0"/>
              <a:t>.: Runtime</a:t>
            </a:r>
          </a:p>
        </p:txBody>
      </p:sp>
      <p:pic>
        <p:nvPicPr>
          <p:cNvPr id="8" name="Grafik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947A4818-2A4D-5792-F3A2-CC9867D8E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103548" cy="50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</a:t>
            </a:r>
          </a:p>
          <a:p>
            <a:pPr marL="0" indent="0">
              <a:buNone/>
            </a:pPr>
            <a:r>
              <a:rPr lang="en-US" sz="1600" dirty="0"/>
              <a:t>Before: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After:</a:t>
            </a:r>
          </a:p>
          <a:p>
            <a:endParaRPr lang="en-US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6750461" y="113864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934200" y="150974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934199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7238998" y="150974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934198" y="181085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7555695" y="150974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7232689" y="181085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7303385" y="1935591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9385" y="182759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7292848" y="1892405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848" y="182040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84914BBA-2038-3561-5A44-C4AF9F2C4767}"/>
              </a:ext>
            </a:extLst>
          </p:cNvPr>
          <p:cNvSpPr txBox="1"/>
          <p:nvPr/>
        </p:nvSpPr>
        <p:spPr bwMode="auto">
          <a:xfrm>
            <a:off x="375773" y="3429000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s1_data = s1.data[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s1.jumpsize + j];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pixel_t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s2_data = s2.data[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* s2.jumpsize + j];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int diff = s1_data - s2_data;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error += diff * diff;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73CF3A-F84D-BB9D-308F-E4AE41FA21EE}"/>
              </a:ext>
            </a:extLst>
          </p:cNvPr>
          <p:cNvSpPr txBox="1"/>
          <p:nvPr/>
        </p:nvSpPr>
        <p:spPr bwMode="auto">
          <a:xfrm>
            <a:off x="364052" y="5018872"/>
            <a:ext cx="7896225" cy="769441"/>
          </a:xfrm>
          <a:prstGeom prst="rect">
            <a:avLst/>
          </a:prstGeom>
          <a:solidFill>
            <a:srgbClr val="D6E9FF"/>
          </a:solidFill>
          <a:ln w="6350">
            <a:solidFill>
              <a:schemeClr val="bg2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diff11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+ 0]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+ 0]; diff12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+ 1]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+ 1]; diff13 = in[(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(j + m) * 3 + 2] - out[(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row_out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k) *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outj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col_out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+ m) * 3 + 2]; error1 = error1 + diff11 * diff11 + diff12 * diff12 + diff13 * diff13; </a:t>
            </a: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D54CD46E-FD75-D6F5-8323-F93E3111C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643754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5" name="Grafik 1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121D5D68-2812-0C7D-4B21-581F7FAE9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6575105" cy="46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Runtime</a:t>
            </a:r>
          </a:p>
        </p:txBody>
      </p:sp>
      <p:pic>
        <p:nvPicPr>
          <p:cNvPr id="17" name="Grafik 1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AF582CD6-33DB-F6FD-CF11-CEE476C9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6646348" cy="47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0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747</Words>
  <Application>Microsoft Macintosh PowerPoint</Application>
  <PresentationFormat>Bildschirmpräsentation (4:3)</PresentationFormat>
  <Paragraphs>120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Christof Leutenegger Lukas Nüesch Marco Heiniger Piero Neri </vt:lpstr>
      <vt:lpstr>Quick recap: Base Implementation</vt:lpstr>
      <vt:lpstr>Base Impl.: Runtime</vt:lpstr>
      <vt:lpstr>Base Impl.: Runtime</vt:lpstr>
      <vt:lpstr>Base Impl.: Runtime</vt:lpstr>
      <vt:lpstr>Optimization 1: Simple optimization</vt:lpstr>
      <vt:lpstr>Optimization 1: Runtime</vt:lpstr>
      <vt:lpstr>Optimization 1: Runtime</vt:lpstr>
      <vt:lpstr>Optimization 1: Runtime</vt:lpstr>
      <vt:lpstr>Optimization 2: Integral Images 1/3</vt:lpstr>
      <vt:lpstr>Optimization 2: Integral Images 2/3</vt:lpstr>
      <vt:lpstr>Optimization 2: Integral Images 3/3</vt:lpstr>
      <vt:lpstr>Optimization 2: Runtime</vt:lpstr>
      <vt:lpstr>Optimization 2: Runtime</vt:lpstr>
      <vt:lpstr>Optimization 2: Runtime</vt:lpstr>
      <vt:lpstr>Optimization 3: Vectorization</vt:lpstr>
      <vt:lpstr>Optimization 3: Vectorization</vt:lpstr>
      <vt:lpstr>Optimization 3: Vectorization</vt:lpstr>
      <vt:lpstr>Optimization 3: Vectorization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1133</cp:revision>
  <cp:lastPrinted>1999-09-20T15:19:18Z</cp:lastPrinted>
  <dcterms:created xsi:type="dcterms:W3CDTF">2009-01-12T00:38:48Z</dcterms:created>
  <dcterms:modified xsi:type="dcterms:W3CDTF">2023-05-25T17:18:46Z</dcterms:modified>
</cp:coreProperties>
</file>